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smtClean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Topic of the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aims to address the pressing issue of climate change through a multifaceted approach, focusing on renewable energy, reforestation, and community engagement.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7968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Dr. Satish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combines innovative renewable energy technologies, large-scale reforestation efforts, and community-driven initiatives to create a comprehensive solution to address climate change.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greenhouse gas emissions, increase carbon sequestration, and empower local communities to adopt sustainable practices.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solar, wind, and energy storage systems; plant trees and restore degraded ecosystems; and engage with stakeholders to drive behavior change.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665696" y="427946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Renewable Energy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9613" y="4717852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large-scale solar and wind power generation to provide clean, sustainable energy to local communities.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Reforestation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30339" y="5731431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Restore degraded ecosystems and plant millions of trees to increase carbon sequestration and biodiversity.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Community Engagement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613" y="6643688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local communities to adopt sustainable practices and serve as advocates for climate action.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63454" y="3303627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7: Affordable and Clean Energy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the share of renewable energy in the global energy mix.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303627"/>
            <a:ext cx="281559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13: Climate Action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3112" y="3766661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Take urgent action to combat climate change and its impacts.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379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63454" y="542877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15: Life on Land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3454" y="5891808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Protect, restore, and promote sustainable use of terrestrial ecosystems.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9037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4893112" y="5428774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17: Partnerships for the Goals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3112" y="6226373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Strengthen global partnerships to support and achieve the SDGs.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Analysis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comprehensive assessments of renewable energy potential, carbon sequestration capacity, and community needs.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Technology Integration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advanced solar, wind, and energy storage technologies to maximize clean energy generation.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Ecosystem Restoration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large-scale reforestation and land restoration efforts to enhance carbon sinks.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Community Empowerment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 with local stakeholders to drive sustainable behavior change and foster ownership of the project.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Renewable Energy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increase in renewable energy capacity, reducing reliance on fossil fuels.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Carbon Sequestration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Substantial increase in carbon sequestration through large-scale reforestation.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Community Empowerment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Empowered local communities actively participating in climate change mitigation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Renewable Energy Systems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Large-scale solar and wind power installations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Reforestation Efforts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Planting of millions of trees and restoration of degraded ecosystems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Engagement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Workshops, educational programs, and advocacy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Scale and Expand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Replicate the successful model in other regions and continue to grow the project's impact.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Forge Partnerships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government, private sector, and civil society to further strengthen the initiative.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Monitor and Evaluate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assess the project's performance and make adjustments to optimize its effectiveness.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Sans Bold</vt:lpstr>
      <vt:lpstr>Arial</vt:lpstr>
      <vt:lpstr>Playfair Display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satish kumar</cp:lastModifiedBy>
  <cp:revision>2</cp:revision>
  <dcterms:created xsi:type="dcterms:W3CDTF">2024-11-11T08:06:52Z</dcterms:created>
  <dcterms:modified xsi:type="dcterms:W3CDTF">2024-11-11T09:22:18Z</dcterms:modified>
</cp:coreProperties>
</file>